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15 · QUÍMICA · AULA 148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Soluções Tampão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Resistindo a variações de pH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Soluções tampão: mecanismo e importância fisiológica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o pH do sangue se mantém quase constante, mesmo com o metabolismo produzindo ácidos e bases o tempo todo?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Solução tampão é uma mistura de ácido fraco com sua base conjugada (ou vice-versa), que resiste a pequenas adições de ácido ou base sem grande variação de pH.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componentes que se compensam.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Tampão = ácido fraco + base conjugada (em quantidades comparáveis)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Ácido adicionado → neutralizado pela base conjugada do tampão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Base adicionada → neutralizada pelo ácido fraco do tampão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tampão impede QUALQUER mudança de pH — ele resiste a pequenas adições, mas tem um limite (capacidade tamponante).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tampão bicarbonato é importante para o corpo humano?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Mantém o pH do sangue estável (~7,4)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Mesmo com produção constante de ácidos/bases pelo metabolismo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é essencial para as enzimas do corpo funcionarem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mecanismo do tampão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compõe uma solução tampão típica?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procure o par ácido fraco + base conjugada (ou base fraca + ácido conjugado) para identificar um tampão.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ácido fraco e sua base conjugada (ou uma base fraca e seu ácido conjugado), em quantidades comparáveis.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Tampões são cruciais tanto em laboratório quanto dentro de sistemas vivos.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Kps e efeito do íon comum, na próxima aula, que fecha o módulo.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produto de solubilidade (Kps) e efeito do íon comum (fecha o módulo).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2026-09-20T17:21:27Z</dcterms:created>
  <dcterms:modified xsi:type="dcterms:W3CDTF">2026-09-20T17:21:27Z</dcterms:modified>
</cp:coreProperties>
</file>