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de Solubilidade (Kps)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o efeito do íon comum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de solubilidade (Kps) e efeito do íon comum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adicionar sal comum pode fazer outro composto de cloro precipitar ainda mais?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Kps é a constante de equilíbrio da dissolução de um sal pouco solúvel; o efeito do íon comum reduz a solubilidade quando um íon do equilíbrio é adicionado de fora.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constante para dissolução, e um efeito de Le Chatelier.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AB(s) ⇌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(aq) + 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(aq): Kps = [A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Solubilidade molar (s): calculada a partir de Kps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Íon comum adicionado desloca o equilíbrio para o sólido, reduzindo a solubilidade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adicionar mais do próprio sal aumenta a quantidade dissolvida indefinidamente — o Kps limita a solubilidade numa dada temperatura.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Kps do AgCl é 1,8×10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Qual a solubilidade molar em água pura?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Kps = [Ag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][Cl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s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√(1,8×10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-10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≈ 1,3×10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Kps e efeito do íon comum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Kps do AgCl é 1,8×10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Qual a solubilidade molar do AgCl em água pura?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do íon comum sempre REDUZ a solubilidade — nunca aumenta.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Kps = [Ag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][Cl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s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(onde s é a solubilidade molar) → s = √(1,8×10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≈ 1,3×10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Kps e o efeito do íon comum fecham o módulo conectando equilíbrio químico a solubilidade.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15 (Equilíbrio Ácido-Base). Próximo módulo: Eletroquímica.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