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Definição, cálculo e aplicações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óleo sempre flutua sobre a água, mesmo misturando o sistema com força?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densidade relaciona massa e volume em uma única propriedade que permite prever flutuação e identificar substâncias.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razão, muitas aplicações.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Densidade = massa / volume (d = m/V)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Menos denso que o líquido: flutua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Mais denso que o líquido: afunda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Associar a flutuação apenas à massa de um objeto, sem considerar o volume que ele ocupa.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tem massa 50 g e volume 20 mL. Ele flutua ou afunda em água (d ≈ 1 g/mL)?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= 50 g / 20 mL = 2,5 g/mL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2,5 g/mL é maior que 1 g/mL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objeto afundaria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e aplicações da densidade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tem massa de 50 g e ocupa um volume de 20 mL. Qual é a densidade desse objeto, e ele flutuaria ou afundaria em água (densidade aproximada de 1 g/mL)?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calcular densidade, sempre confira as unidades de massa e volume antes de dividir.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Densidade = 50 g / 20 mL = 2,5 g/mL. Como 2,5 g/mL é maior que a densidade da água (1 g/mL), o objeto afundaria.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substância pura tem uma densidade característica — uma "assinatura" que ajuda a identificá-la.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Encerra o Módulo 0. A partir do Módulo 1, o curso avança para a estrutura atômica.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