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de Oxidação (Nox)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de cálculo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de oxidação (Nox): regras de cálculo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saber se um átomo 'ganhou' ou 'perdeu' elétrons numa reação, mesmo em ligações covalentes?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Nox é a carga que um átomo teria se todos os elétrons de suas ligações fossem atribuídos ao átomo mais eletronegativo.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principais.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Substância simples: Nox = 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Oxigênio: geralmente -2 (peróxidos: -1). Hidrogênio: geralmente +1 (hidretos metálicos: -1)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 dos Nox = 0 (molécula neutra) ou = carga do íon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as exceções — oxigênio em peróxido é -1 (não -2), hidrogênio em hidreto metálico é -1 (não +1).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Nox do enxofre no sulfato (SO₄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Nox(S) + 4×(-2) = -2 (carga do íon)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Nox(S) - 8 = -2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Nox(S) = +6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de Nox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Nox do enxofre no íon sulfato (SO₄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monte a equação da soma dos Nox = carga total — isso resolve praticamente qualquer cálculo.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Nox(S) + 4×(-2) = -2 → Nox(S) - 8 = -2 → Nox(S) = +6.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Nox é a ferramenta que abre todo o estudo de oxirredução.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Eletroquímica.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oxidação e redução (conceito atual).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