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QUÍMICA · AULA 151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Oxidação e Redução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atual, via Nox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Oxidação e redução: conceito atual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prego de ferro enferruja ao ficar exposto ao ar úmido?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Oxidação é aumento de Nox (perda de elétrons); redução é diminuição de Nox (ganho de elétrons) — e as duas sempre ocorrem juntas.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faces da mesma reação.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Oxidação: Nox aumenta (perde elétrons)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Redução: Nox diminui (ganha elétrons)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ocorrem simultaneamente numa reação de oxirredução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pode existir oxidação sem redução correspondente — os elétrons perdidos por um átomo sempre são ganhos por outro.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Zn + Cu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Zn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Cu, o zinco oxida ou reduz?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Zn tem Nox 0 (substância simples)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Vira Zn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Nox +2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Nox aumentou: oxidou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Oxidação e redução via Nox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reação Zn + Cu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Zn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Cu, o zinco oxida ou reduz?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Nox subiu = oxidou. Nox desceu = reduziu. Simples assim.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Oxida — seu Nox passa de 0 (substância simples) para +2, um aumento, característico de oxidação (perda de elétrons).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o Nox antes e depois é a forma mais segura de identificar oxidação e redução.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agente oxidante e redutor,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agente oxidante e agente redutor.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2026-09-20T17:27:47Z</dcterms:created>
  <dcterms:modified xsi:type="dcterms:W3CDTF">2026-09-20T17:27:47Z</dcterms:modified>
</cp:coreProperties>
</file>