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16 · QUÍMICA · AULA 152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Agente Oxidante e Agente Redutor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Nomeado pelo que sofre, não pelo que causa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Agente oxidante e agente redutor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o zinco 'causa' a redução do cobre, por que ele é chamado de agente REDUTOR?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agente oxidante é o que SE REDUZ (causando oxidação no outro); o agente redutor é o que SE OXIDA (causando redução no outro).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troca de nomes que parece invertida.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Agente oxidante: recebe elétrons, se reduz, causa oxidação no outro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Agente redutor: cede elétrons, se oxida, causa redução no outro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nome do agente é sempre o oposto do processo que ele causa no parceiro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Nomear o agente pelo efeito que ele causa no outro reagente — o nome vem do que ELE MESMO sofre.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Zn + Cu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2+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Zn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2+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Cu, qual é o agente redutor?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Zn se oxida (perde elétrons)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Ao fazer isso, causa a redução do Cu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2+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Zn é o agente redutor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Nomeando os agentes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reação Zn + Cu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2+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Zn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2+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Cu, qual é o agente redutor?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Agente OXIDANTE se REDUZ. Agente REDUTOR se OXIDA. Decore essa troca.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zinco (Zn) — ele se oxida (perde elétrons), e ao fazer isso, causa a redução do cobre; por isso é chamado de agente redutor.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 é uma das pegadinhas mais comuns de prova — vale memorizar com cuidado.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balanceamento de oxirredução,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balanceamento de reações de oxirredução.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2026-09-20T17:27:47Z</dcterms:created>
  <dcterms:modified xsi:type="dcterms:W3CDTF">2026-09-20T17:27:47Z</dcterms:modified>
</cp:coreProperties>
</file>