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153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Balanceamento de Oxirredução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Igualando elétrons perdidos e ganhos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Balanceamento de reações de oxirredução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de oxirredução complexas são difíceis de balancear só por tentativa. Existe um método sistemático?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método de variação de Nox calcula quantos elétrons cada elemento perde/ganha e usa esses valores como coeficientes cruzados.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passos ordenados.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1) Calcular Nox de cada elemento nos reagentes e produtos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2) Calcular a variação (Δ) de Nox de quem oxida e quem reduz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3) Cruzar esses valores como coeficientes (elétrons perdidos = ganhos)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4) Ajustar o resto por tentativa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multiplicar a variação de Nox pelo número de átomos envolvidos, quando houver mais de um átomo do elemento na fórmula.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primeiro passo do balanceamento por variação de Nox?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Calcular o Nox de cada elemento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 reagentes e nos produtos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identificar quem oxida e quem reduz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método passo a passo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primeiro passo do método de balanceamento por variação de Nox?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de elétrons é a chave: total perdido = total ganho, sempre.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o número de oxidação (Nox) de cada elemento nos reagentes e nos produtos, para identificar quais sofrem oxidação e quais sofrem redução.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método resolve balanceamentos que a tentativa simples não conseguiria.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pilhas eletroquímicas,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pilhas eletroquímicas.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