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154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Pilhas Eletroquímicas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reação química a corrente elétrica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Pilhas eletroquímicas: funcionamento geral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pilha 'transforma' uma reação química em corrente elétrica que acende uma lanterna?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pilha converte energia de uma reação de oxirredução espontânea em energia elétrica, separando fisicamente os locais de oxidação e redução.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Separar para gerar corrente.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Pilha: converte energia química (oxirredução espontânea) em energia elétrica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Dois eletrodos separados: oxidação num, redução no outro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Elétrons fluem pelo fio externo, gerando corrente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os elétrons são transferidos diretamente entre as substâncias — na pilha, eles são forçados a passar por um fio externo.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é necessário separar fisicamente oxidação e redução numa pilha?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estivessem juntas, os elétrons passariam direto entre as substâncias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Separando, os elétrons são forçados a passar pelo fio externo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gera corrente elétrica utilizável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princípio geral da pilha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uma pilha eletroquímica converte, e em que forma de energia?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pense: onde ocorre oxidação, onde ocorre redução, e como os elétrons viajam entre os dois pontos.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Converte energia química (de uma reação de oxirredução espontânea) em energia elétrica.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princípio de separação é a chave de toda pilha eletroquímica.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pilha de Daniell, na próxima aula, com detalhes.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 pilha de Daniell (exemplo clássico detalhado).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