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Pilha de Daniell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Ânodo, cátodo e o fluxo de elétrons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pilha de Daniell: ânodo, cátodo e fluxo de elétrons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pilha de Daniell, o eletrodo de zinco perde massa e o de cobre ganha massa.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ânodo (zinco) ocorre oxidação, perdendo massa; no cátodo (cobre) ocorre redução, ganhando massa; a ponte salina mantém a neutralidade elétrica.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componentes clássicos da pilha.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Ânodo (Zn): oxidação, Zn → Zn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+ 2e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perde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Cátodo (Cu): redução, Cu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+ 2e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Cu, ganha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Ponte salina: permite fluxo de íons, mantendo neutralidade elétrica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ânodo com cátodo — ânodo é sempre onde ocorre OXIDAÇÃO (não confundir com polaridade em outros contextos).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da ponte salina na pilha de Daniell?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Permitir o fluxo de íons entre as duas soluções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Mantendo a neutralidade elétrica de cada lado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misturar as soluções diretamente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Ânodo, cátodo e ponte salina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eletrodo de zinco da pilha de Daniell, ocorre oxidação ou redução? Esse eletrodo é o ânodo ou o cátodo?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ÂNODO = OXIDAÇÃO (as duas começam com vogal). CÁTODO = REDUÇÃO.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Ocorre oxidação (Zn → Zn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+ 2e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esse eletrodo é o ânodo.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Daniell é o exemplo de referência para entender qualquer pilha eletroquímica.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potencial padrão e ddp,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potencial padrão de redução e cálculo da ddp da pilha.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