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16 · QUÍMICA · AULA 156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Potencial Padrão de Redução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Calculando a ddp da pilha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Potencial padrão de redução e cálculo da ddp da pilha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saber, antes de montar uma pilha, se ela vai realmente gerar corrente?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potencial padrão de redução (E°) mede a tendência de uma espécie se reduzir; a ddp da pilha é E°cátodo - E°ânodo.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tabela, uma fórmula.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Maior E°: tende a reduzir → é o cátodo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Menor E°: tende a oxidar → é o ânodo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E°pilha = E°(cátodo) - E°(ânodo)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Trocar a ordem na fórmula — é sempre E°(maior, cátodo) menos E°(menor, ânodo), resultando num valor positivo.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E°(Cu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2+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/Cu)=+0,34V, E°(Zn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2+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/Zn)=-0,76V. Qual a ddp da pilha de Daniell?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 tem maior E°: é o cátodo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Zn tem menor E°: é o ânodo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E°pilha = 0,34 - (-0,76) = 1,10 V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E° e a fórmula da ddp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Sabendo que E°(Cu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2+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/Cu) = +0,34 V e E°(Zn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2+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/Zn) = -0,76 V, qual a ddp da pilha de Daniell?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pilha espontânea, o resultado de E°pilha é sempre positivo — se der negativo, você trocou cátodo com ânodo.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E°pilha = E°cátodo - E°ânodo = 0,34 - (-0,76) = 1,10 V.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tabela de potenciais, você prevê o funcionamento de qualquer pilha antes de montá-la.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baterias comerciais,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baterias comerciais.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Eletroquímica · Aula 156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2026-09-20T17:27:47Z</dcterms:created>
  <dcterms:modified xsi:type="dcterms:W3CDTF">2026-09-20T17:27:47Z</dcterms:modified>
</cp:coreProperties>
</file>