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Baterias Comerciais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Primárias e secundárias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Baterias comerciais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algumas pilhas são jogadas fora após o uso, e outras podem ser recarregadas centenas de vezes?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Pilhas primárias não são recarregáveis (reação não revertida facilmente); pilhas secundárias são recarregáveis (reação pode ser revertida com corrente externa).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categorias práticas.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Primária: não recarregável (ex.: pilha alcalina comum)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Secundária: recarregável, reverte a reação com corrente externa (ex.: chumbo-ácido, íon-lítio)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Ambas aplicam o princípio da pilha eletroquímica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bateria funciona pelo mesmo princípio de descarte — a diferença primária/secundária é fundamental na prática.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bateria de chumbo-ácido de um carro é primária ou secundária?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pode ser recarregada pelo alternador do carro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reverte a reação química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secundária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Primárias versus secundárias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bateria de chumbo-ácido de um carro é uma pilha primária ou secundária?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pode recarregar, é secundária. Se é descartada após o uso, é primária.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Secundária — pode ser recarregada, revertendo a reação química ao aplicar corrente elétrica externa (o alternador do carro).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bateria do cotidiano é uma aplicação direta dos princípios de pilha vistos até aqui.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corrosão eletroquímica,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corrosão eletroquímica e métodos de proteção.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