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16 · QUÍMICA · AULA 158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Corrosão Eletroquímica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 métodos de proteção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Corrosão eletroquímica e métodos de proteção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estruturas de ferro costumam ser revestidas com uma camada de zinco?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Eletroquímica · Aula 158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Corrosão é uma oxidação eletroquímica espontânea de um metal; a proteção catódica usa um metal mais reativo como 'sacrifício' para proteger o metal principal.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Eletroquímica · Aula 158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metal se sacrifica pelo outro.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Corrosão: oxidação espontânea de um metal (com água e oxigênio)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Revestimento: barreira física (tinta, outro metal)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Proteção catódica: metal mais reativo se oxida no lugar do protegido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Eletroquímica · Aula 158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qualquer metal serve para proteção catódica — precisa ser mais reativo (menor potencial de redução) que o metal protegido.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Eletroquímica · Aula 158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o zinco protege o ferro por proteção catódica?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zinco é mais reativo que o ferro (menor E° de redução)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Ele se oxida preferencialmente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Protegendo o ferro enquanto houver zinco disponível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Eletroquímica · Aula 158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Proteção catódica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Eletroquímica · Aula 158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é a proteção catódica?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metal de sacrifício deve ser SEMPRE mais reativo (menor E°) que o metal que se quer proteger.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Eletroquímica · Aula 158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método que conecta o metal a ser protegido a outro metal mais reativo (menor potencial de redução), que se oxida preferencialmente no lugar do metal protegido, funcionando como 'metal de sacrifício'.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Corrosão é o lado 'indesejado' da oxirredução — e a proteção catódica é a solução engenhosa para combatê-la.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Prepara eletrólise ígnea, na próxima aula.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eletrólise ígnea.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Eletroquímica · Aula 158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2026-09-20T17:27:47Z</dcterms:created>
  <dcterms:modified xsi:type="dcterms:W3CDTF">2026-09-20T17:27:47Z</dcterms:modified>
</cp:coreProperties>
</file>