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16 · QUÍMICA · AULA 159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Eletrólise Ígnea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processo inverso da pilha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Eletrólise ígnea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Existe o processo inverso da pilha: usar eletricidade para forçar uma reação que não aconteceria sozinha?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Eletroquímica · Aula 159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Eletrólise usa corrente elétrica externa para forçar uma reação não espontânea; a eletrólise ígnea decompõe um composto iônico fundido (sem água).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Eletroquímica · Aula 159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oposto exato da pilha.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Pilha: reação espontânea → gera eletricidade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Eletrólise: eletricidade externa → força reação não espontânea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Eletrólise ígnea: composto iônico fundido, sem água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Eletroquímica · Aula 159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Confundir pilha com eletrólise — pilha é espontânea e gera eletricidade; eletrólise é forçada e consome eletricidade.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Eletroquímica · Aula 159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 eletrólise ígnea do NaCl fundido, o que se forma no cátodo e no ânodo?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Cátodo: redução do Na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Forma sódio metálico (Na)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Ânodo: oxidação do Cl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-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, forma gás cloro (Cl₂)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Eletroquímica · Aula 159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Pilha versus eletrólise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Eletroquímica · Aula 159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 a diferença fundamental entre uma pilha e uma eletrólise?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Pilha = espontânea = gera energia. Eletrólise = forçada = consome energia. Sentidos opostos.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Eletroquímica · Aula 159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pilha converte uma reação química ESPONTÂNEA em energia elétrica; a eletrólise usa energia elétrica externa para forçar uma reação NÃO espontânea a ocorrer.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eletrólise ígnea é o método clássico de obtenção de metais muito reativos, como sódio e alumínio.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Prepara eletrólise em solução aquosa, na próxima aula.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eletrólise em solução aquosa.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Eletroquímica · Aula 159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2026-09-20T17:27:47Z</dcterms:created>
  <dcterms:modified xsi:type="dcterms:W3CDTF">2026-09-20T17:27:47Z</dcterms:modified>
</cp:coreProperties>
</file>