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de Dalton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átomo antes do átomo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você pudesse dividir um pedaço de ouro infinitas vezes, chegaria a um ponto sem mais divisão possível?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Dalton propôs o átomo como esfera maciça, indivisível e indestrutível — o primeiro modelo atômico com base científica.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modelo, duas leis explicadas.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Átomos indivisíveis, maciços e indestrutíveis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Átomos do mesmo elemento são idênticos entre si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Explica a Conservação da Massa e as Proporções Definidas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modelo científico só vale se for observado diretamente, sem perceber que ele explica evidências indiretas.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modelo de Dalton explica a Lei da Conservação da Massa?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átomos apenas se rearranjam numa reação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são criados nem destruídos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massa total se conserva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postulados de Dalton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o modelo de Dalton, o que acontece com os átomos durante uma reação química?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Relacione sempre um postulado do modelo à evidência experimental que ele explica.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átomos apenas se rearranjam, formando novas combinações; eles não são criados nem destruídos, o que explica a conservação da massa.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Dalton tratou o átomo como hipótese científica testável, não especulação filosófica.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Estrutura Atômica.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