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QUÍMICA · AULA 160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Eletrólise em Solução Aquosa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 água entra na disputa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Eletrólise em solução aquosa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eletrólise do NaCl dissolvido em água, por que o produto no cátodo é diferente do que se obtém no NaCl fundido?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160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solução aquosa, a própria água pode competir com os íons do soluto pela descarga nos eletrodos, seguindo critérios de prioridade.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água como concorrente extra.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Cátodo: cátions de metais muito reativos NÃO se reduzem — a água se reduz, liberando H₂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Ânodo: Cl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costuma oxidar preferencialmente; ânions muito estáveis (SO₄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NO₃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deixam a água oxidar, liberando O₂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Exemplo clássico: eletrólise aquosa de NaCl (processo cloro-soda)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160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os íons do soluto sempre reagem preferencialmente — metais muito reativos (alcalinos, alcalino-terrosos) NÃO reduzem; a água reage no lugar deles.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eletrólise aquosa do NaCl, o que se forma no cátodo?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é de metal alcalino, muito reativo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 não se reduz preferencialmente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água se reduz no lugar, liberando H₂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160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água como concorrente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160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eletrólise aquosa do NaCl (processo cloro-soda), o que se forma no cátodo?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rápida: metal muito reativo no cátodo? A água 'ganha' e libera H₂ no lugar dele.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160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Gás hidrogênio (H₂) — o Na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sendo de um metal alcalino muito reativo, não se reduz preferencialmente; a água se reduz no lugar dele.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presença de água muda completamente os produtos possíveis de uma eletrólise, comparada à ígnea.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Leis de Faraday, na próxima aula, que fecha 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Leis de Faraday e aplicações industriais da eletrólise (fecha o módulo).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160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2026-09-20T17:27:47Z</dcterms:created>
  <dcterms:modified xsi:type="dcterms:W3CDTF">2026-09-20T17:27:47Z</dcterms:modified>
</cp:coreProperties>
</file>