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de Faraday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Calculando quantidades na eletrólise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de Faraday e aplicações industriais da eletrólise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indústria de galvanoplastia, como calcular exatamente quanto metal será depositado numa peça?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Leis de Faraday conectam carga elétrica (Q=i×t), mols de elétrons (via constante de Faraday ≈96500 C/mol) e a quantidade de substância depositada/liberada.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corrente elétrica a massa depositada.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 = i × t (carga em Coulombs)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n(elétrons) = Q / F (F ≈ 96500 C/mol)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Usar a semirreação do eletrodo para achar a quantidade de substância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converter carga em mols de elétrons antes de aplicar a estequiometria da semirreação — não dá pra pular esse passo.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corrente de 2 A passa por 1000 segundos. Qual a carga total?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Q = i × 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2 × 1000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2000 C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corrente a quantidade de substância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corrente de 2 A passa por uma solução durante 1000 segundos. Qual a carga elétrica total (Q)?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Sequência fixa: carga (Q=i×t) → mols de elétrons (n=Q/F) → estequiometria da semirreação.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i × t = 2 × 1000 = 2000 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Leis de Faraday fecham o módulo conectando eletroquímica a aplicações industriais reais.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16 (Eletroquímica). Próximo módulo: Introdução à Química Orgânica.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