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QUÍMICA · AULA 162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átomo de carbono e sua tetravalência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base de toda a Química Orgânica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átomo de carbono e sua tetravalência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só o carbono forma milhões de compostos diferentes?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carbono forma sempre 4 ligações covalentes (tetravalência) e se liga a outros carbonos formando cadeias estáveis (encadeamento).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carbono tem configuração eletrônica 1s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2s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2p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e ao se ligar, hibridiza seus orbitais para formar 4 ligações covalentes equivalentes.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Configuração eletrônica do carbono permite hibridização sp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ou sp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Tetravalência: sempre 4 ligações covalentes por átomo de carbono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Encadeamento: capacidade de formar cadeias longas, ramificadas ou cíclicas com outros carbonos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Ligações C-C e C-H são fortes e estáveis à temperatura ambiente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tetravalência significa 4 átomos ligados ao carbono — na verdade são 4 ligações, que podem envolver menos de 4 átomos (ex.: uma dupla ligação conta como 2 ligações com o mesmo átomo).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Quantas ligações o carbono do metano (CH₄) faz, e com quais átomos?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carbono tem 4 ligações no total (tetravalência)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metano, as 4 ligações são todas com átomos de hidrogênio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CH₄, uma molécula tetraédrica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ligações covalentes e eletronegatividade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configuração eletrônica e hibridização do carbono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Definir tetravalência com exemplos (metano, etano, eteno)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encadeamento como diferencial do carbono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contagem de ligações em moléculas simples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822960" y="61722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1097280" y="61722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1828800" y="61722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de tetravalência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162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carbono, e não outro elemento tetravalente como o silício, é a base da vida e da imensa maioria dos compostos orgânicos?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contar ligações, lembre: dupla ligação = 2 ligações com o mesmo vizinho; tripla = 3.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carbono forma ligações C-C fortes e estáveis mesmo em cadeias longas, e ligações C-H, C-O, C-N igualmente estáveis à temperatura ambiente; o silício forma ligações Si-Si mais fracas e menos estáveis, além de o SiO₂ (em vez de CO₂) ser sólido, dificultando ciclos biológicos.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carbono é a base da Química Orgânica por dois motivos combinados: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Tetravalência: sempre forma 4 ligações covalentes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Encadeamento: liga-se a outros carbonos formando cadeias estáveis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Essas duas propriedades juntas explicam a enorme diversidade de compostos orgânicos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classificação dos carbonos em uma cadeia.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2026-09-20T17:32:05Z</dcterms:created>
  <dcterms:modified xsi:type="dcterms:W3CDTF">2026-09-20T17:32:05Z</dcterms:modified>
</cp:coreProperties>
</file>