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17 · QUÍMICA · AULA 163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Classificação dos carbonos em uma cadeia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Primário, secundário, terciário e quaternário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Classificação dos carbonos em uma cadeia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carbono numa cadeia é 'igual'? Como diferenciar a posição de cada um?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carbono é classificado pelo número de outros carbonos diretamente ligados a ele: 1 (primário), 2 (secundário), 3 (terciário) ou 4 (quaternário).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Basta contar quantos átomos de carbono estão diretamente ligados a cada carbono da cadeia.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Carbono primário: ligado a 1 outro carbono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Carbono secundário: ligado a 2 outros carbonos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Carbono terciário: ligado a 3 outros carbonos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Carbono quaternário: ligado a 4 outros carbonos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a classificação com a posição visual no desenho — o que importa é o número de vizinhos de carbono, não onde o átomo aparece no papel.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o carbono central do isobutano: CH₃-CH(CH₃)-CH₃.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carbono central está ligado a 3 outros carbonos (dois CH₃ da cadeia principal e um CH₃ da ramificação)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vizinhos de carbono → carbono terciário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tetravalência e encadeamento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os 4 tipos de classificação de carbono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Classificar em conjunto uma cadeia ramificada, contando vizinhos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Destacar que só existe quaternário se houver ramificação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classificação em cadeias variadas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todos os carbonos do 2-metilbutano (isopentano): CH₃-CH(CH₃)-CH₂-CH₃.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 só os vizinhos que são carbono — hidrogênios e outros átomos não entram na contagem.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C1 (CH₃ da ponta): primário. C2 (CH ligado a 3 carbonos: C1, CH₃ ramificação, C3): terciário. C3 (CH₂): secundário. C4 (CH₃ da outra ponta): primário. CH₃ da ramificação: primário.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classificação do carbono depende só do número de carbonos vizinhos: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Primário: 1 vizinho de carbono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Secundário: 2 vizinhos de carbono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Terciário: 3 vizinhos de carbono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Quaternário: 4 vizinhos de carbono (sempre em cadeia ramificada)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classificação das cadeias quanto à abertura e à saturação.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Introdução à Química Orgânica · Aula 163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2026-09-20T17:32:05Z</dcterms:created>
  <dcterms:modified xsi:type="dcterms:W3CDTF">2026-09-20T17:32:05Z</dcterms:modified>
</cp:coreProperties>
</file>