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QUÍMICA · AULA 164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Cadeias: abertura e saturação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Aberta, fechada, saturada e insaturada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das cadeias carbônicas quanto à abertura e à saturação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estruturalmente uma cadeia em anel de uma cadeia 'em linha', e uma cadeia só com ligações simples de uma com duplas?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 aberta tem extremidades livres, fechada forma um anel; cadeia saturada só tem ligações simples, insaturada tem ao menos uma dupla ou tripla.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classificações — abertura e saturação — são independentes e podem ser combinadas livremente.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aberta (acíclica): tem extremidades livres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fechada (cíclica): forma um anel, sem extremidades livres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saturada: só ligações simples entre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insaturada: ao menos uma ligação dupla ou tripla entre carbonos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cadeias fechadas podem ser insaturadas — uma cadeia aberta também pode ter ligações duplas ou triplas.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ciclohexeno (anel de 6 carbonos com uma dupla ligação) quanto a abertura e saturação.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 um anel → cadeia fechada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uma ligação dupla entre carbonos → cadeia insaturada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cadeia fechada e insaturada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classificação de carbonos na cadeia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abertura: cadeia aberta vs. fechada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saturação: cadeia saturada vs. insaturada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combinando os dois critérios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cadeias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quanto à abertura e à saturação: ciclopentano (anel de 5 carbonos, só ligações simples).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 primeiro se há anel (abertura); depois procure ligações duplas/triplas (saturação) — são análises separadas.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 fechada (cíclica) e saturada.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classificações independentes de cadeia: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Abertura: aberta (extremidades livres) ou fechada (anel)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Saturação: saturada (só simples) ou insaturada (dupla ou tripla)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dois critérios se combinam livremente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classificação das cadeias quanto à ramificação e à presença de heteroátomos.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2026-09-20T17:32:05Z</dcterms:created>
  <dcterms:modified xsi:type="dcterms:W3CDTF">2026-09-20T17:32:05Z</dcterms:modified>
</cp:coreProperties>
</file>