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QUÍMICA · AULA 165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Cadeias: ramificação e heteroátomos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Normal, ramificada, homogênea e heterogênea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das cadeias quanto à ramificação e à presença de heteroátomos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classificar cadeias que têm bifurcações, ou que têm outros elementos além de carbono e hidrogênio na cadeia principal?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 normal não tem ramificações; ramificada tem. Cadeia homogênea só tem carbono na cadeia principal; heterogênea tem um heteroátomo intercalado.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Ramificação depende da presença de carbonos secundários/quaternários gerando bifurcação; homogeneidade depende de heteroátomos na cadeia principal.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normal: sem ramificações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ramificada: com pelo menos uma bifurcação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Heteroátomo: átomo que não é carbono nem hidrogênio (O, N, S, halogênios)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homogênea: sem heteroátomo na cadeia principal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heterogênea: com heteroátomo na cadeia principal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átomo diferente de C e H na molécula torna a cadeia heterogênea — só conta se o heteroátomo estiver na cadeia principal, entre carbonos.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metoxietano (CH₃-O-CH₂-CH₃) quanto a ramificação e homogeneidade.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bifurcação na cadeia → cadeia normal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um átomo de oxigênio entre dois carbonos da cadeia principal → heterogênea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abertura e saturação de cadeias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ramificação: normal vs. ramificada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heteroátomo e homogeneidade: homogênea vs. heterogênea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uma cadeia com heteroátomo, usando todos os critérios do módulo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completa de cadeias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uma cadeia heterogênea? Dê um exemplo de grupo funcional que gera esse tipo de cadeia.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Heteroátomo só conta para homogeneidade se estiver DENTRO da cadeia principal, não em um grupo lateral isolado.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de um heteroátomo (não-C, não-H) intercalado na cadeia principal de carbonos; por exemplo, os éteres (R-O-R'), em que o oxigênio está entre dois carbonos da cadeia.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Últimos dois critérios de classificação de cadeia: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Ramificação: normal (sem bifurcação) ou ramificada (com bifurcação)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Homogeneidade: homogênea (só C na cadeia principal) ou heterogênea (heteroátomo na cadeia principal)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classificação completa combina abertura, saturação, ramificação e homogeneidade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fórmula molecular, estrutural e em bastão.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2026-09-20T17:32:05Z</dcterms:created>
  <dcterms:modified xsi:type="dcterms:W3CDTF">2026-09-20T17:32:05Z</dcterms:modified>
</cp:coreProperties>
</file>