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QUÍMICA · AULA 166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 molecular, estrutural e em bastão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formas de representar uma molécula orgânica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 molecular, estrutural e em bastão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mesma molécula aparece às vezes como uma fórmula com números (C₄H₁₀) e às vezes como um desenho cheio de linhas?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 molecular conta átomos; fórmula estrutural mostra as ligações; fórmula em bastão usa vértices e linhas, com H implícitos.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representação tem um nível diferente de detalhe sobre a estrutura da molécula.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molecular: só a contagem de átomos de cada elemento (ex.: C₄H₁₀)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estrutural plana: mostra todas as ligações explicitamente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estrutural condensada: agrupa H ligados a cada carbono (ex.: CH₃-CH₂-CH₂-CH₃)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em bastão: vértices e extremidades representam carbonos, H implícitos completam a tetravalência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que na fórmula em bastão os hidrogênios não aparecem desenhados — eles são deduzidos completando a tetravalência de cada carbono.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vértice de fórmula em bastão ligado a apenas 1 outro vértice, quantos H implícitos existem?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Carbono sempre tem 4 ligações no total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ligação já usada com o vizinho de carbono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Restam 3 posições preenchidas por hidrogênio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classificações de cadeia do módulo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fórmula molecular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fórmula estrutural plana e condensada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fórmula em bastão e a dedução de H implícitos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Converter em conjunto uma molécula entre as três representações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822960" y="61722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097280" y="61722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1828800" y="61722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conversão e contagem de H implícitos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166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fórmula em bastão, um vértice está ligado a apenas 2 outros vértices (uma linha reta que passa por ele). Quantos hidrogênios implícitos esse carbono tem?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contar H implícitos num vértice: 4 menos o número de linhas (ligações) que saem dele.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hidrogênios — cada carbono precisa de 4 ligações; 2 já usadas com os carbonos vizinhos, restam 2 posições preenchidas por H.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de representar a mesma molécula, com detalhamento crescente: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molecular: quantidade de átomos, sem estrutura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estrutural: mostra as ligações (plana ou condensada)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em bastão: vértices = carbonos, H implícitos completam a tetravalência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2026-09-20T17:32:05Z</dcterms:created>
  <dcterms:modified xsi:type="dcterms:W3CDTF">2026-09-20T17:32:05Z</dcterms:modified>
</cp:coreProperties>
</file>