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QUÍMICA · AULA 167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Alcanos: estrutura e nomenclatura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base da nomenclatura orgânica IUPAC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Alcanos: estrutura e nomenclatura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nomear qualquer molécula orgânica de forma padronizada, sem ambiguidade?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Alcanos são hidrocarbonetos saturados de cadeia aberta (CₙH₂ₙ₊₂), nomeados com prefixo de número de carbonos + sufixo -ano.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nomenclatura IUPAC segue regras fixas de prefixo (número de carbonos), sufixo (tipo de composto) e numeração.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Prefixos: met-1, et-2, prop-3, but-4, pent-5, hex-6 carbonos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Sufixo -ano identifica alcano (só ligações simples)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Cadeia principal = a mais longa da molécula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Numerar a partir da extremidade mais próxima de uma ramificação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escolher a cadeia principal como a MAIS LONGA disponível, mesmo que não esteja desenhada em linha reta.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Nomeie CH₃-CH(CH₃)-CH₂-CH₃.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Cadeia principal: 4 carbonos → butano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Ramificação: grupo metil no carbono 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Nome: 2-metilbutano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tetravalência e cadeias saturadas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fórmula geral e prefixos de alcanos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Nomear em conjunto alcanos normais e ramificados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Praticar a regra da cadeia principal mais longa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nomenclatura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Dê o nome IUPAC do alcano CH₃-CH₂-CH₂-CH₃.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procure a cadeia mais longa primeiro — ela pode 'dobrar' no desenho e não ser óbvia.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Butano (4 carbonos, cadeia normal, saturada).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Alcanos são a base da nomenclatura orgânica: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Fórmula geral CₙH₂ₙ₊₂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Sufixo -ano, prefixo indica número de carbonos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Cadeia principal é sempre a mais longa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alcenos.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2026-09-20T17:35:35Z</dcterms:created>
  <dcterms:modified xsi:type="dcterms:W3CDTF">2026-09-20T17:35:35Z</dcterms:modified>
</cp:coreProperties>
</file>