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18 · QUÍMICA · AULA 168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Alcenos: insaturações e nomenclatura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Localizando a ligação dupla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Alcenos: insaturações e nomenclatura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nome de uma molécula indica exatamente onde está a ligação dupla?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Alcenos têm uma ligação dupla C=C (CₙH₂ₙ), nomeados com sufixo -eno e localizador da posição da dupla.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nomenclatura de alcenos soma ao padrão dos alcanos a necessidade de indicar a posição da insaturação.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geral CₙH₂ₙ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Sufixo -eno no lugar de -ano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Numerar a cadeia a partir da extremidade mais próxima da dupla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localizador da dupla recebe o menor número possível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de numerar a cadeia para dar o MENOR localizador possível à dupla ligação.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Nomeie CH₂=CH-CH₂-CH₃.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 carbonos, dupla ligação entre C1 e C2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Numerar a partir da extremidade da dupla para dar o menor número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Nome: but-1-eno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nomenclatura de alcanos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fórmula geral e sufixo -eno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Nomear em conjunto alcenos com dupla em posições diferentes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Praticar a regra do menor localizador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nomenclatura de alcenos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Dê o nome IUPAC de CH₂=CH-CH₂-CH₃.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só 2 carbonos (eteno), não precisa de localizador — só há uma posição possível para a dupla.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But-1-eno (4 carbonos, dupla ligação começando no carbono 1).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Alcenos somam à nomenclatura de alcanos a localização da dupla: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Fórmula geral CₙH₂ₙ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Sufixo -eno com localizador da dupla ligação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Numeração escolhida para dar o menor localizador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alcinos.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Hidrocarbonetos · Aula 168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2026-09-20T17:35:35Z</dcterms:created>
  <dcterms:modified xsi:type="dcterms:W3CDTF">2026-09-20T17:35:35Z</dcterms:modified>
</cp:coreProperties>
</file>