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18 · QUÍMICA · AULA 169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Alcinos: nomenclatura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ligação tripla e suas aplicações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Alcinos: nomenclatura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muda quando dois carbonos compartilham três pares de elétrons em vez de dois?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Hidrocarbonetos · Aula 169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Alcinos têm uma ligação tripla C≡C (CₙH₂ₙ₋₂), nomeados com sufixo -ino, seguindo a mesma regra de localizador dos alcenos.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Hidrocarbonetos · Aula 169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nomenclatura de alcinos segue o mesmo padrão dos alcenos, trocando o tipo de insaturação.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Fórmula geral CₙH₂ₙ₋₂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Sufixo -ino no lugar de -eno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Mesma regra do menor localizador para a posição da tripla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Etino (acetileno) é usado em maçaricos de solda pela alta energia liberada na queima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Hidrocarbonetos · Aula 169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as três fórmulas gerais — cada insaturação (dupla ou tripla adicional) reduz 2 hidrogênios em relação ao alcano de mesmo número de carbonos.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Hidrocarbonetos · Aula 169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Nomeie CH≡C-CH₂-CH₃.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 carbonos, tripla ligação entre C1 e C2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Numeração dá o menor localizador à tripla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Nome: but-1-ino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Hidrocarbonetos · Aula 169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nomenclatura de alcenos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fórmula geral e sufixo -ino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Nomear em conjunto alcinos com a tripla em posições diferentes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Comparar as três fórmulas gerais (alcano, alceno, alcino)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nomenclatura de alcinos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Hidrocarbonetos · Aula 169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Dê o nome IUPAC de CH≡C-CH₂-CH₃.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comparar rápido: alcano CₙH₂ₙ₊₂, alceno CₙH₂ₙ, alcino CₙH₂ₙ₋₂ — cada insaturação tira 2H.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Hidrocarbonetos · Aula 169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But-1-ino (4 carbonos, tripla ligação começando no carbono 1).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Alcinos completam a família dos hidrocarbonetos alifáticos simples: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Fórmula geral CₙH₂ₙ₋₂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Sufixo -ino com localizador da tripla ligação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Cada insaturação reduz 2H em relação ao alcano correspondente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hidrocarbonetos aromáticos e o anel benzênico.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Hidrocarbonetos · Aula 169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2026-09-20T17:35:35Z</dcterms:created>
  <dcterms:modified xsi:type="dcterms:W3CDTF">2026-09-20T17:35:35Z</dcterms:modified>
</cp:coreProperties>
</file>