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Modelo de Thomson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descoberta do elétron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átomo de Dalton era indivisível, como foi possível descobrir uma partícula menor dentro dele?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descoberta do elétron mostrou que o átomo tem estrutura interna, contradizendo a indivisibilidade de Dalton.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modelo do "pudim de passas".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Elétron: partícula de carga negativa, descoberta por Thomson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Esfera de carga positiva com elétrons distribuídos dentro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Carga total neutra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Aceitar que o modelo de Dalton continuava correto, ignorando que o elétron o contradiz diretamente.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carga total do átomo de Thomson é neutra, mesmo com elétrons negativos?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esfera positiva compensa a carga negativa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elétrons estão distribuídos dentro dela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Resultado: carga total neutra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descoberta do elétron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descoberta do elétron contradiz o modelo de Dalton?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Lembre: cada novo modelo responde a uma limitação do anterior — nunca surge do nada.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o modelo de Dalton propunha o átomo como indivisível, e a existência do elétron como uma partícula subatômica mostra que o átomo tem estrutura interna, contradizendo essa indivisibilidade.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descoberta do elétron foi a primeira evidência de estrutura interna do átomo.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 experimento de Rutherford,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2026-09-20T16:22:41Z</dcterms:created>
  <dcterms:modified xsi:type="dcterms:W3CDTF">2026-09-20T16:22:41Z</dcterms:modified>
</cp:coreProperties>
</file>