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QUÍMICA · AULA 170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Hidrocarbonetos aromáticos e o anel benzênico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Ressonância e estabilidade do benzeno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Hidrocarbonetos aromáticos e o anel benzênico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benzeno não reage como um alceno comum, apesar de parecer ter 3 ligações duplas?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anel benzênico tem elétrons π deslocalizados por ressonância, tornando as 6 ligações C-C equivalentes e o anel muito mais estável.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estabilidade do benzeno vem da deslocalização eletrônica, não de ligações duplas fixas.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Benzeno: anel de 6 carbonos, fórmula C₆H₆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Estrutura de Kekulé: 3 duplas alternadas (representação histórica)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Representação moderna: círculo dentro do hexágono (ressonância)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Elétrons π deslocalizados tornam as 6 ligações C-C equivalentes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a estrutura de Kekulé (duplas fixas alternadas) como a representação real — na prática os elétrons estão deslocalizados por todo o anel.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hidrogênios estão ligados ao anel benzênico e por quê?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 carbonos no anel, cada um com 3 ligações usadas no próprio anel (2 com vizinhos + participação na ressonância)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Resta 1 posição por carbono para hidrogênio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Resultado: 6 hidrogênios, um por carbono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cadeias fechadas e insaturação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estrutura de Kekulé do benzeno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ressonância e deslocalização eletrônica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as duas representações do benzeno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 de estrutura aromática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170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a fórmula molecular do benzeno e quantos hidrogênios estão ligados ao anel?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 no círculo dentro do hexágono como 'os elétrons estão em todo lugar do anel ao mesmo tempo'.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C₆H₆ — cada um dos 6 carbonos do anel tem 1 hidrogênio ligado.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anel benzênico é a base dos compostos aromáticos: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C₆H₆, anel de 6 carbonos com 1 H cada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Ressonância torna as 6 ligações C-C equivalentes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Muito mais estável do que sugeriria a estrutura de Kekulé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petróleo, refino e destilação fracionada.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170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2026-09-20T17:35:35Z</dcterms:created>
  <dcterms:modified xsi:type="dcterms:W3CDTF">2026-09-20T17:35:35Z</dcterms:modified>
</cp:coreProperties>
</file>