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QUÍMICA · AULA 171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Petróleo, refino e destilação fracionada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Separando uma mistura de milhares de hidrocarbonetos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Petróleo, refino e destilação fracionada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do mesmo petróleo bruto se obtêm produtos tão diferentes quanto gás de cozinha, gasolina e asfalto?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destilação fracionada separa os hidrocarbonetos do petróleo por diferença de temperatura de ebulição, relacionada ao tamanho da cadeia.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Cadeias maiores têm maior ponto de ebulição, e é isso que a torre de destilação explora para separar as frações.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Petróleo aquecido e vaporizado entra na base da torre de fracionamento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Temperatura diminui de baixo para cima na torre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fração condensa na altura correspondente ao seu ponto de ebulição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Ordem (mais volátil a menos volátil): gás, gasolina, querosene, diesel, óleos, asfalto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petróleo é uma substância pura — na verdade é uma mistura complexa de milhares de hidrocarbonetos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gasolina é coletada mais acima na torre do que o diesel?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Gasolina tem cadeias menores → menor ponto de ebulição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Permanece vaporizada até uma altura maior (mais fria)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Diesel, de cadeia maior, condensa antes, mais abaixo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hidrocarbonetos e seus tamanhos de cadeia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petróleo como mistura complexa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o princípio da destilação fracionada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 em conjunto as frações do petróleo por altura de coleta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destilação fracionada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gasolina é coletada mais acima na torre de destilação do que o diesel?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maior a cadeia, maior o ponto de ebulição, e mais embaixo na torre ela condensa.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gasolina é formada por hidrocarbonetos de cadeia menor, com ponto de ebulição mais baixo, então permanece vaporizada até uma altura maior (mais fria) da torre, enquanto o diesel, de cadeia maior e ponto de ebulição mais alto, condensa antes, mais abaixo.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destilação fracionada separa o petróleo em frações úteis: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Petróleo é mistura de milhares de hidrocarbonetos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Separação por diferença de ponto de ebulição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Cadeias menores saem mais acima, cadeias maiores mais abaixo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combustíveis fósseis e impactos ambientais.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2026-09-20T17:35:35Z</dcterms:created>
  <dcterms:modified xsi:type="dcterms:W3CDTF">2026-09-20T17:35:35Z</dcterms:modified>
</cp:coreProperties>
</file>