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QUÍMICA · AULA 172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Combustíveis fósseis e impactos ambientais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Combustão de hidrocarbonetos e efeito estufa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Combustíveis fósseis e impactos ambientais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reação aparentemente simples — hidrocarboneto mais oxigênio — é apontada como uma das principais causas das mudanças climáticas?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combustão completa de hidrocarbonetos produz CO₂ e H₂O; a incompleta produz CO tóxico e fuligem, ambas ligadas a impactos ambientais.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quantidade de oxigênio disponível na queima determina os produtos formados e seus impactos.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Combustão completa: CₓHᵧ + O₂ → CO₂ + H₂O (excesso de O₂)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Combustão incompleta: produz CO (tóxico) e/ou fuligem (C), quando falta O₂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CO₂ em larga escala está ligado ao aumento do efeito estufa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Outros poluentes (óxidos de enxofre e nitrogênio, material particulado) causam poluição do ar e chuva ácida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só a combustão incompleta é prejudicial — a combustão completa em larga escala também contribui para o efeito estufa pelo CO₂ liberado.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Balanceie a combustão completa do propano: C₃H₈ + O₂ → CO₂ + H₂O.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carbonos → 3 CO₂; 8 hidrogênios → 4 H₂O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Contar oxigênios necessários: 3×2 (CO₂) + 4×1 (H₂O) = 10 átomos de O = 5 O₂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Equação balanceada: C₃H₈ + 5 O₂ → 3 CO₂ + 4 H₂O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petróleo e combustíveis fósseis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equação geral de combustão completa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combustão completa e incompleta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Balancear em conjunto a combustão de um alcano simples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balanceamento e identificação de tipo de combustão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Balanceie a combustão completa do propano: C₃H₈ + O₂ → CO₂ + H₂O.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balancear combustão: acerte primeiro C, depois H, e por último O, contando os átomos já usados nos produtos.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C₃H₈ + 5 O₂ → 3 CO₂ + 4 H₂O.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combustão de hidrocarbonetos tem impactos ambientais diretos: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Combustão completa: CO₂ + H₂O (efeito estufa em larga escala)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Combustão incompleta: CO tóxico e fuligem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Queima de combustíveis fósseis é ligada a mudanças climáticas e poluição do ar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2026-09-20T17:35:35Z</dcterms:created>
  <dcterms:modified xsi:type="dcterms:W3CDTF">2026-09-20T17:35:35Z</dcterms:modified>
</cp:coreProperties>
</file>