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QUÍMICA · AULA 173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Álcoois: estrutura, nomenclatura e propriedades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hidroxila e suas ligações de hidrogênio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Álcoois: estrutura, nomenclatura e propriedades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etanol é líquido e solúvel em água, enquanto o etano, de tamanho parecido, é um gás pouco solúvel?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Álcool tem hidroxila (-OH) ligada a carbono saturado; a ligação de hidrogênio explica seu maior ponto de ebulição e solubilidade.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hidroxila permite ligações de hidrogênio entre moléculas, o que muda drasticamente as propriedades físicas.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Grupo funcional: hidroxila (-OH) em carbono saturado (sp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Nomenclatura: prefixo de carbonos + sufixo -ol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Ligação de hidrogênio eleva ponto de ebulição e solubilidade em água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Classificação: primário, secundário ou terciário conforme o carbono da hidroxila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qualquer -OH na molécula é um álcool — se estiver ligada a um anel aromático, é um fenol, não um álcool.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Nomeie CH₃-CH₂-OH.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carbonos → prefixo et-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Hidroxila presente → sufixo -ol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Nome: etanol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nomenclatura de hidrocarbonetos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grupo funcional álcool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ligação de hidrogênio e seu efeito nas propriedades físicas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Classificar álcoois em primário/secundário/terciário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nomenclatura e classificação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Dê o nome IUPAC de CH₃-CH₂-OH.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sempre com o hidrocarboneto de mesmo tamanho — a diferença de propriedades vem da ligação de hidrogênio da hidroxila.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Etanol (2 carbonos, hidroxila no carbono 1 — não precisa de localizador por só haver uma posição possível nas pontas de uma cadeia de 2 carbonos).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Álcoois abrem as funções orgânicas oxigenadas: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Hidroxila em carbono saturado, sufixo -ol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Ligação de hidrogênio eleva ponto de ebulição e solubilidade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Classificados em primário, secundário e terciário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fenóis.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2026-09-20T17:39:31Z</dcterms:created>
  <dcterms:modified xsi:type="dcterms:W3CDTF">2026-09-20T17:39:31Z</dcterms:modified>
</cp:coreProperties>
</file>