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Fenóis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Hidroxila ligada diretamente ao anel aromático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Fenóis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hidroxila ligada a um anel aromático se comporta como a de um álcool comum?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Fenol tem a hidroxila ligada diretamente a um carbono do anel aromático, o que o torna mais ácido que um álcool comum.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da hidroxila em relação ao anel muda a reatividade da molécula.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Fenol: hidroxila ligada diretamente a carbono do anel aromático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Álcool aromático: hidroxila em cadeia lateral (fora do anel)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Fenóis são mais ácidos que álcoois comuns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Usos: antissépticos, resinas fenólicas, conservantes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fenol com álcool aromático — no álcool aromático a hidroxila está numa cadeia lateral, fora do anel.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álcool benzílico (anel-CH₂OH) é um fenol?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hidroxila está no CH₂, fora do anel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está ligada diretamente ao anel aromático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fenol — é um álcool aromático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álcoois e anel benzênico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fenol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fenol de álcool aromático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usos históricos e industriais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estruturalmente um fenol de um álcool aromático como o álcool benzílico?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a hidroxila está grudada no anel ou numa cadeia que sai dele? Isso decide fenol ou álcool.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fenol, a hidroxila está ligada diretamente a um carbono do anel aromático; no álcool benzílico, a hidroxila está numa cadeia lateral (CH₂OH) fora do anel, ligada a um carbono saturado.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Fenóis são uma classe distinta dos álcoois: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Hidroxila DIRETAMENTE no anel aromático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ácidos que álcoois comuns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Usados como antissépticos e em resinas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éteres.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