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QUÍMICA · AULA 175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Éteres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Oxigênio entre dois carbonos da cadeia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Éteres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éter dietílico e o butanol têm a mesma fórmula molecular, mas propriedades bem diferentes — por quê?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Éter tem oxigênio entre dois carbonos (R-O-R'), sem H ligado ao O, por isso não faz ligação de hidrogênio entre si.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ausência de H ligado ao oxigênio no éter é a chave para entender sua diferença de álcoois isômeros.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Grupo funcional: oxigênio entre dois carbonos (R-O-R')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Nomenclatura comum: éter + nomes dos radicais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Nomenclatura IUPAC: um radical como cadeia principal, outro como alcóxi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 ligação de hidrogênio entre suas próprias moléculas → ponto de ebulição menor que álcool isômero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éter e álcool isômeros têm propriedades parecidas só porque têm a mesma fórmula molecular.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éter dietílico ferve a temperatura bem menor que o butanol, mesmo com fórmula C₄H₁₀O igual?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Éter não tem H ligado ao O → sem ligação de hidrogênio entre suas moléculas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Butanol tem H-O → forma ligação de hidrogênio entre suas moléculas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Mais energia necessária para separar moléculas de álcool → maior ponto de ebulição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álcoois e ligação de hidrogênio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estrutura do éter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propriedades de éter e álcool isômeros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nomenclatura comum e IUPAC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e comparação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éter dietílico (CH₃-CH₂-O-CH₂-CH₃) tem ponto de ebulição muito menor que o butan-1-ol (CH₃-CH₂-CH₂-CH₂-OH), mesmo com fórmula molecular igual (C₄H₁₀O)?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não há H ligado ao O do grupo funcional, não há ligação de hidrogênio entre as moléculas dessa substância.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 éter não tem hidrogênio ligado diretamente ao oxigênio, então suas moléculas não fazem ligação de hidrogênio entre si (só forças de London/dipolo-dipolo), enquanto o álcool tem H-O que permite ligação de hidrogênio entre as moléculas, exigindo mais energia para a ebulição.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Éteres têm oxigênio na cadeia, mas sem H ligado a ele: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R-O-R', oxigênio entre dois carbonos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 ligação de hidrogênio entre si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Ponto de ebulição menor que álcool isômero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aldeídos e cetonas.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2026-09-20T17:39:31Z</dcterms:created>
  <dcterms:modified xsi:type="dcterms:W3CDTF">2026-09-20T17:39:31Z</dcterms:modified>
</cp:coreProperties>
</file>