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QUÍMICA · AULA 176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Aldeídos e cetonas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carbonila em duas posições diferentes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Aldeídos e cetonas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grupo carbonila (C=O) aparece tanto em aldeídos quanto em cetonas — o que diferencia essas duas funções?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Aldeído tem carbonila na extremidade da cadeia (-CHO); cetona tem carbonila entre dois carbonos.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posição da carbonila na cadeia é o único critério que diferencia aldeído de cetona.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Carbonila (C=O): base estrutural de ambas as funções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Aldeído: carbonila na extremidade, grupo -CHO, sufixo -al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Cetona: carbonila entre carbonos, nunca na ponta, sufixo -ona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Exemplos: formaldeído (conservante), acetona (solvente)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carbonila de um aldeído pode estar no meio da cadeia — por definição, ela sempre está na extremidade.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Nomeie CH₃-CO-CH₃.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Carbonila no carbono central (não na ponta) → cetona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carbonos → prop-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Nome: propan-2-ona (acetona)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ligações duplas e nomenclatura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grupo carbonila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Diferenciar aldeído de cetona pela posição da carbonila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Nomear em conjunto exemplos de cada função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nomenclatura e classificação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176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Dê o nome IUPAC de CH₃-CO-CH₃.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carbonila está numa ponta da cadeia, é aldeído; se está no meio, é cetona.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Propan-2-ona (acetona) — carbonila no carbono central, uma cetona.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Aldeídos e cetonas compartilham a carbonila em posições diferentes: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Aldeído: carbonila na extremidade (-CHO), sufixo -al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Cetona: carbonila entre carbonos, sufixo -ona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posição da carbonila define a função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ácidos carboxílicos.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2026-09-20T17:39:31Z</dcterms:created>
  <dcterms:modified xsi:type="dcterms:W3CDTF">2026-09-20T17:39:31Z</dcterms:modified>
</cp:coreProperties>
</file>