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QUÍMICA · AULA 177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Ácidos carboxílicos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carboxila e o caráter ácido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Ácidos carboxílicos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faz um grupo orgânico se comportar como ácido, liberando H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solução?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carboxila (-COOH) combina carbonila e hidroxila no mesmo carbono, com o 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facilmente liberado por ressonância do carboxilato.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estabilização por ressonância do ânion formado é a chave da acidez da carboxila.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Grupo funcional: carboxila (-COOH), sempre na extremidade da cadeia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Nomenclatura: 'ácido' + prefixo de carbonos + sufixo '-oico'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Perda do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forma o carboxilato, estabilizado por ressonância entre os dois oxigênios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Exemplos: ácido acético (vinagre), ácido cítrico (frutas cítricas)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H ligado a oxigênio é igualmente ácido — a ressonância do carboxilato é o que torna a carboxila muito mais ácida que a hidroxila do álcool.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Nomeie CH₃-COOH.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carbonos → prefixo et-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Carboxila presente → 'ácido ...-oico'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Nome: ácido etanoico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carbonila (aldeídos e cetonas)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da carboxila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ressonância do carboxilato e o caráter ácido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Nomear em conjunto ácidos carboxílicos simples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nomenclatura e identificação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Dê o nome IUPAC do ácido acético, CH₃-COOH.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Carboxila = carbonila + hidroxila no MESMO carbono — é isso que gera o caráter ácido.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 etanoico (2 carbonos, carboxila na extremidade).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Ácidos carboxílicos combinam carbonila e hidroxila: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Carboxila (-COOH) sempre na extremidade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Sufixo '-oico', prefixo 'ácido'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Acidez explicada pela ressonância do carboxilato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ésteres.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2026-09-20T17:39:31Z</dcterms:created>
  <dcterms:modified xsi:type="dcterms:W3CDTF">2026-09-20T17:39:31Z</dcterms:modified>
</cp:coreProperties>
</file>