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Ésteres: aromas, fragrâncias e gorduras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esterificação entre ácido e álcool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Ésteres: aromas, fragrâncias e gorduras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muitos aromas artificiais de frutas são feitos, na química, a partir de uma mesma classe de compostos?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Éster se forma pela reação entre ácido carboxílico e álcool (esterificação), com perda de água.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esterificação une o ácido carboxílico e o álcool no grupo -COO-.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Formação: ácido carboxílico + álcool → éster + água (esterificação)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Nomenclatura: '...-ato' (do ácido) + 'de' + '...-ila' (do álcool)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Ésteres de cadeia curta: aromas e fragrâncias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Ésteres de ácidos graxos + glicerol: óleos e gorduras (triglicerídeos)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que a nomenclatura do éster inverte a ordem: primeiro o nome derivado do ácido, depois 'de' + nome derivado do álcool.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o éster formado por ácido etanoico + etanol.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ácido etanoico vem 'etanoato'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etanol vem 'de etila'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etanoato de etila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ácidos carboxílicos e álcoois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reação de esterificação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um éster simples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ésteres a aromas e a gorduras (ponte com bioquímica)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e identificação do ácido/álcool de origem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do éster formado pela reação entre o ácido etanoico e o etanol.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nomear um éster, separe mentalmente o ácido de origem (vira '-ato') e o álcool de origem (vira 'de ...-ila').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Etanoato de etila (éster responsável por aroma de cola/removedor de esmalte em concentração alta, e usado em pequenas quantidades como aromatizante).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Ésteres conectam a Química Orgânica a aromas e gorduras: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Formados por ácido carboxílico + álcool, com perda de água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Nomenclatura: '...-ato de ...-ila'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Ésteres de ácidos graxos formam óleos e gorduras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aminas e amidas.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