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QUÍMICA · AULA 179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Aminas e amidas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nitrogênio com e sem carbonila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Aminas e amidas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diferencia estruturalmente uma amina de uma amida?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Amina tem nitrogênio ligado a carbono(s) saturado(s); amida tem nitrogênio ligado a uma carbonila.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presença ou ausência da carbonila ligada ao nitrogênio distingue as duas funções nitrogenadas.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Amina: nitrogênio ligado a carbono(s) saturado(s), análoga à amônia com H substituídos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Aminas classificadas em primária, secundária ou terciária pelo número de radicais no N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Amida: nitrogênio ligado a uma carbonila (C=O)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Amida pode se formar pela reação entre ácido carboxílico e amina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amina e amida só pelo nome parecido — a presença da carbonila ligada ao N é o critério decisivo.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metilamina (CH₃-NH₂) é primária, secundária ou terciária?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nitrogênio está ligado a apenas 1 radical de carbono (metil)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outros dois substituintes do N são hidrogênios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Classificação: amina primária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carbonila (aldeídos, cetonas, ácidos)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estrutura da amina e sua classificação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estrutura da amida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em conjunto estruturas como amina ou amida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identificação e nomenclatura básica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179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diferencia estruturalmente uma amina de uma amida?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sempre: o nitrogênio está ligado a uma carbonila? Se sim, é amida; se não, é amina.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amina, o nitrogênio está ligado apenas a carbonos saturados (ou hidrogênios); na amida, o nitrogênio está ligado a uma carbonila (C=O).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funções nitrogenadas centrais da Orgânica: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Amina: N ligado a carbono(s) saturado(s)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Amida: N ligado a uma carbonila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Amina classificada em primária, secundária ou terciária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aminoácidos e a formação de proteínas, fechando o módulo com a ponte para a bioquímica.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2026-09-20T17:39:31Z</dcterms:created>
  <dcterms:modified xsi:type="dcterms:W3CDTF">2026-09-20T17:39:31Z</dcterms:modified>
</cp:coreProperties>
</file>