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Experimento de Rutherford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descoberta do núcleo atômico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modelo de Thomson estivesse correto, o que se esperaria ao atirar partículas positivas contra o átomo?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padrão de trajetórias observado só se explica se a carga positiva estiver concentrada em um núcleo pequeno e denso.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padrões, uma conclusão.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Maioria das partículas atravessa: átomo é, em grande parte, espaço vazio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Algumas desviam pouco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Poucas ricocheteiam: colidem com o núcleo denso e positivo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que o resultado confirmasse o modelo de Thomson, sem perceber que o padrão exige um ponto concentrado de carga.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pouquíssimas partículas ricocheteavam quase de volta no experimento?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Colidiam diretamente com o núcleo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Núcleo denso, de carga positiva concentrada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Forte repulsão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experimento da lâmina de ouro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maioria das partículas alfa atravessava a lâmina de ouro sem desviar, no experimento de Rutherford?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cada padrão de trajetória observado a uma conclusão específica sobre a estrutura do átomo.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maior parte do átomo é espaço vazio; as partículas alfa passavam por essas regiões sem encontrar nada que as desviasse significativamente.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resultado inesperado pode obrigar a revisão completa de um modelo científico.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modelo de Bohr, que detalha a organização dos elétrons ao redor do núcleo.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