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QUÍMICA · AULA 180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Aminoácidos e a formação de proteínas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ponte com a bioquímica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Aminoácidos e a formação de proteínas: a ponte com a bioquímica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punhado de moléculas relativamente simples se combina para formar as proteínas?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Aminoácidos têm amina e carboxila no mesmo carbono; a ligação peptídica (uma amida) os une em cadeias, formando proteínas.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reação entre a carboxila de um aminoácido e a amina de outro forma a ligação peptídica, com perda de água.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Aminoácido: carbono alfa ligado a amina (-NH₂), carboxila (-COOH), H e cadeia lateral 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20 aminoácidos proteicos, diferenciados pela cadeia lateral 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peptídica: carboxila de um + amina de outro, com perda de água → forma uma amida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Sequência de aminoácidos determina a função da proteína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ligação peptídica é um tipo novo de ligação — estruturalmente, ela é uma amida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ligação peptídica é, estruturalmente, uma amida?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Carboxila de um aminoácido reage com amina de outro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Perde-se uma molécula de água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nitrogênio ligado a uma carbonila (C=O) — a definição de amida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aminas, ácidos carboxílicos e amidas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geral de um aminoácido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Montar em conjunto a formação da ligação peptídica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sequência de aminoácidos e função da proteína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estrutura de aminoácidos e ligação peptídica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os quatro grupos ligados ao carbono alfa de um aminoácido?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na ligação peptídica como uma esterificação, mas trocando o álcool por uma amina — o resultado é uma amida, não um éster.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grupo amina (-NH₂), um grupo carboxila (-COOH), um átomo de hidrogênio e uma cadeia lateral R (que varia entre os aminoácidos).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Aminoácidos fecham o módulo conectando Orgânica e Bioquímica: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Amina + carboxila no mesmo carbono alfa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peptídica = amida formada com perda de água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Sequência de aminoácidos determina a proteína formada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2026-09-20T17:39:31Z</dcterms:created>
  <dcterms:modified xsi:type="dcterms:W3CDTF">2026-09-20T17:39:31Z</dcterms:modified>
</cp:coreProperties>
</file>