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QUÍMICA · AULA 181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de isomeria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fórmula, moléculas diferentes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de isomeria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substâncias podem ter exatamente a mesma fórmula molecular e ainda assim serem completamente diferentes?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Isômeros são compostos com a mesma fórmula molecular, mas estruturas diferentes, resultando em propriedades distintas.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combinação de átomos pode se organizar de formas diferentes, gerando substâncias distintas.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Isômeros: mesma fórmula molecular, estruturas diferentes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 clássico: etanol e éter dimetílico, ambos C₂H₆O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Isomeria plana (constitucional): muda a conectividade dos átomos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Isomeria espacial (estereoisomeria): mesma conectividade, disposição espacial diferente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fórmula molecular igual garante propriedades iguais — o que importa é a estrutura, não só a contagem de átomos.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Etanol e éter dimetílico são isômeros — o que eles têm em comum e o que os diferencia?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Ambos têm fórmula molecular C₂H₆O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Etanol: hidroxila ligada a carbono (CH₃-CH₂-OH)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Éter dimetílico: oxigênio entre dois carbonos (CH₃-O-CH₃) — estrutura e propriedades diferentes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fórmula molecular e estrutural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conceito geral de isomeria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o par etanol/éter dimetílico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Introduzir a classificação geral do módulo (plana e espacial)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de pares de isômeros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compostos têm fórmula molecular C₃H₈O. Isso garante que eles têm as mesmas propriedades? Por quê?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confira a fórmula molecular primeiro — só depois compare as estruturas para decidir se são isômeros.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a mesma fórmula molecular só garante o mesmo número e tipo de átomos; a estrutura (como os átomos estão conectados) pode ser diferente, gerando isômeros com propriedades físicas e químicas distintas (ex: propan-1-ol e éter etil-metílico).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Isomeria abre um novo módulo central da Orgânica: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Isômeros: mesma fórmula molecular, estruturas diferentes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Podem ter propriedades físicas e químicas bem distintas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Dois grandes grupos: isomeria plana e isomeria espacial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isomeria plana de cadeia e de posição.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Isomeria · Aula 181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2026-09-20T17:43:36Z</dcterms:created>
  <dcterms:modified xsi:type="dcterms:W3CDTF">2026-09-20T17:43:36Z</dcterms:modified>
</cp:coreProperties>
</file>