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QUÍMICA · AULA 182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plana de cadeia e de posição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isomeria constitucional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plana de cadeia e de posição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dois compostos têm a mesma função e o mesmo número de carbonos, o que mais pode diferenciá-los?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de cadeia muda o tipo de esqueleto carbônico; isomeria de posição muda a posição do grupo funcional ou insaturação.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Ambos os tipos mantêm a mesma função orgânica, mas diferem em aspectos estruturais distintos.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Isomeria de cadeia: mesma função, tipo de cadeia diferente (normal vs. ramificada)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Exemplo: butano e isobutano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Isomeria de posição: mesma função e tipo de cadeia, grupo funcional em posição diferente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Exemplo: propan-1-ol e propan-2-ol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isomeria de cadeia (muda o esqueleto) com isomeria de posição (esqueleto igual, só muda onde está o grupo funcional).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But-1-eno e but-2-eno são isômeros de que tipo?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função (alceno) e mesmo tipo de cadeia (normal)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dupla ligação está em posições diferentes (C1-C2 vs. C2-C3)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isomeria de posição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conceito geral de isomeria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isomeria de cadeia com exemplos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isomeria de posição com exemplos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pares de isômeros dados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Butano (cadeia normal) e isobutano (cadeia ramificada), ambos C₄H₁₀, são isômeros de que tipo?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esqueleto de carbonos é igual? Se sim e só a posição do grupo muda, é isomeria de posição.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de cadeia — mesma função (alcano), mas tipos de cadeia diferentes (normal vs. ramificada).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dos quatro tipos de isomeria plana: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Cadeia: mesma função, esqueleto carbônico diferente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Posição: mesma função e esqueleto, grupo funcional em posição diferente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isomeria plana de função e de compensação.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2026-09-20T17:43:36Z</dcterms:created>
  <dcterms:modified xsi:type="dcterms:W3CDTF">2026-09-20T17:43:36Z</dcterms:modified>
</cp:coreProperties>
</file>