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20 · QUÍMICA · AULA 183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Isomeria plana de função e de compensação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Completando a isomeria constitucional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Isomeria plana de função e de compensação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acontece quando a própria função orgânica muda entre os isômeros?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Isomeria · Aula 183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Isomeria de função muda a função orgânica (ex: álcool/éter); isomeria de compensação muda a posição de um heteroátomo na cadeia.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Isomeria · Aula 183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Estes dois tipos completam a classificação da isomeria plana (constitucional).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Isomeria de função: isômeros de funções orgânicas diferentes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Exemplo: etanol (álcool) e éter dimetílico (éter), ambos C₂H₆O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Isomeria de compensação (metameria): mesma função, heteroátomo em posição diferente na cadeia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Comum entre éteres e aminas secundárias/terciárias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Isomeria · Aula 183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isomeria de compensação é o mesmo que isomeria de posição — na de compensação, o que muda é a posição de um HETEROÁTOMO, não de um grupo funcional inteiro.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Isomeria · Aula 183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Éter metil-propílico e éter etílico, ambos éteres, são isômeros de que tipo?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Mesma função (éter)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oxigênio está em posições diferentes dentro da cadeia total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Classificação: isomeria de compensação (metameria)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Isomeria · Aula 183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isomeria de cadeia e de posição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isomeria de função com exemplos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isomeria de compensação com exemplos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Classificar em conjunto pares de isômeros, revisando os 4 tipos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de identificação e revisão geral da isomeria plana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Isomeria · Aula 183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Etanal (CH₃-CHO, um aldeído) e propan-2-ona seriam isômeros de função? Justifique com as fórmulas.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a função orgânica muda, é isomeria de função; se só o heteroátomo muda de lugar na mesma função, é compensação.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Isomeria · Aula 183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são isômeros entre si (etanal é C₂H₄O, propan-2-ona é C₃H₆O — fórmulas moleculares diferentes); mas etanal e óxido de eteno, ambos C₂H₄O, são isômeros de função (aldeído vs. éter cíclico).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Fecham-se os quatro tipos de isomeria plana: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Função: funções orgânicas diferentes na mesma fórmula molecular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Compensação: mesma função, heteroátomo em posição diferente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Junto com cadeia e posição, completam a isomeria constitucional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isomeria geométrica (cis-trans), início da isomeria espacial.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Isomeria · Aula 183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2026-09-20T17:43:36Z</dcterms:created>
  <dcterms:modified xsi:type="dcterms:W3CDTF">2026-09-20T17:43:36Z</dcterms:modified>
</cp:coreProperties>
</file>