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QUÍMICA · AULA 184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geométrica (cis-trans)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restrição de rotação da ligação dupla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geométrica (cis-trans)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ligação dupla pode gerar dois compostos diferentes com a mesma fórmula estrutural plana?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ligação dupla impede rotação livre; se cada carbono tiver substituintes diferentes, surgem os isômeros cis e trans.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isomeria geométrica é o primeiro tipo de isomeria espacial, decorrente da rigidez da ligação dupla.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Ligação dupla C=C impede rotação livre entre os carbonos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Condição: cada carbono da dupla precisa ter 2 substituintes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Isômero cis: substituintes prioritários do mesmo lado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Isômero trans: substituintes prioritários em lados opostos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Também ocorre em compostos cíclicos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checar a condição: cada carbono da dupla precisa ter DOIS substituintes diferentes entre si para haver isomeria geométrica.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but-1-eno (CH₂=CH-CH₂-CH₃) apresenta isomeria geométrica?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 dos carbonos da dupla (CH₂=) tem 2 hidrogênios como substituintes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Substituintes iguais nesse carbono não permitem distinguir cis/trans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apresenta isomeria geométrica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isomeria plana e ligação dupla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restrição de rotação da ligação dupla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condição para isomeria geométrica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isômeros cis e trans do but-2-eno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verificação da condição e classificação cis/trans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but-1-eno (CH₂=CH-CH₂-CH₃) NÃO apresenta isomeria geométrica?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verifique primeiro se cada carbono da dupla tem substituintes diferentes — sem isso, não há cis/trans.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um dos carbonos da dupla ligação (o CH₂=) tem dois hidrogênios como substituintes — substituintes iguais entre si nesse carbono não permitem distinguir cis de trans, então a condição de isomeria geométrica não é satisfeita.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geométrica é o primeiro tipo de isomeria espacial: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Decorre da restrição de rotação da ligação dupla (ou anel)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Exige substituintes diferentes em cada carbono da dupla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Cis: mesmo lado; trans: lados opostos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isomeria óptica e quiralidade.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2026-09-20T17:43:36Z</dcterms:created>
  <dcterms:modified xsi:type="dcterms:W3CDTF">2026-09-20T17:43:36Z</dcterms:modified>
</cp:coreProperties>
</file>