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20 · QUÍMICA · AULA 185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Isomeria óptica e quiralidade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Moléculas como mãos: imagens especulares não sobreponíveis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Isomeria óptica e quiralidade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suas duas mãos são imagens uma da outra, mas não conseguem se sobrepor?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carbono quiral (4 substituintes diferentes) gera dois enantiômeros — imagens especulares não sobreponíveis, com atividade óptica oposta.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quiralidade depende exclusivamente de o carbono ter 4 substituintes diferentes entre si.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Carbono quiral (assimétrico, C*): ligado a 4 substituintes diferentes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Molécula com C* tem 2 formas: os enantiômeros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Enantiômeros são imagens especulares não sobreponíveis (analogia das mãos)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Atividade óptica: um enantiômero é dextrogiro, o outro levogiro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enantiômeros têm propriedades físicas totalmente diferentes — na verdade, a maioria é idêntica; só a atividade óptica (e interações com outras moléculas quirais) muda.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preciso verificar para saber se um carbono é quiral?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Listar os 4 grupos ligados a esse carbono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Verificar se todos são diferentes entre si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 sim, o carbono é quiral (C*)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isomeria geométrica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carbono quiral e a condição dos 4 substituintes diferentes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enantiômeros pela analogia das mãos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 em conjunto o carbono quiral numa molécula simples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identificação de carbono quiral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185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precisa ser verdade sobre os 4 substituintes de um carbono para que ele seja quiral?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achar o carbono quiral, procure o carbono com 4 grupos ligados totalmente diferentes entre si.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4 substituintes precisam ser todos diferentes entre si — se dois substituintes forem iguais, o carbono não é quiral.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Isomeria óptica é o segundo tipo de isomeria espacial: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Carbono quiral: 4 substituintes diferentes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Gera dois enantiômeros, imagens especulares não sobreponíveis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Diferenciados pela atividade óptica (dextrogiro/levogiro)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isomeria e fármacos, fechando o módulo com uma aplicação prática da quiralidade.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2026-09-20T17:43:36Z</dcterms:created>
  <dcterms:modified xsi:type="dcterms:W3CDTF">2026-09-20T17:43:36Z</dcterms:modified>
</cp:coreProperties>
</file>