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20 · QUÍMICA · AULA 186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Isomeria e fármacos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forma da molécula importa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Isomeria e fármacos: por que a forma da molécula importa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dois enantiômeros, praticamente idênticos, podem ter efeitos completamente diferentes no corpo humano?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Isomeria · Aula 186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Receptores biológicos são quirais e reconhecem um enantiômero de forma muito específica — só um costuma ser terapeuticamente ativo e seguro.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Isomeria · Aula 186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interação fármaco-receptor depende de um encaixe tridimensional preciso, como uma chave numa fechadura.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Receptores biológicos (proteínas) são moléculas quirais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Só um enantiômero costuma se encaixar e produzir o efeito terapêutico desejado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Caso talidomida: um enantiômero sedativo, o outro causador de má-formações fetais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Hoje, busca-se produzir fármacos enantiomericamente puros quando possível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Isomeria · Aula 186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o caso da talidomida é só uma curiosidade histórica — ele mudou permanentemente as exigências regulatórias para novos fármacos.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Isomeria · Aula 186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um receptor consegue distinguir dois enantiômeros, se eles têm a mesma fórmula estrutural plana?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receptor também é uma molécula quiral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interação depende do encaixe tridimensional exato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Só um dos enantiômeros se encaixa bem, como uma luva numa mão específica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Isomeria · Aula 186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isomeria óptica e quiralidade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interação fármaco-receptor como encaixe tridimensional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Discutir o caso histórico da talidomida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Debater em conjunto a importância de fármacos enantiomericamente puros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análise sobre quiralidade e ação farmacológica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Isomeria · Aula 186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um receptor biológico consegue distinguir entre dois enantiômeros de um fármaco, mesmo eles tendo a mesma fórmula molecular e estrutural plana?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Pense sempre na analogia da chave e fechadura: a forma tridimensional exata é o que decide o encaixe biológico.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Isomeria · Aula 186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o receptor também é uma molécula quiral (geralmente uma proteína), e a interação fármaco-receptor depende do encaixe tridimensional preciso entre as duas moléculas — assim como uma luva só serve bem numa das mãos, apenas um dos enantiômeros costuma se encaixar da forma que ativa a resposta biológica desejada.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isomeria fecha o módulo com uma aplicação biológica crucial: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Receptores biológicos são quirais e seletivos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Caso talidomida mudou a regulação farmacêutica mundial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Fármacos modernos buscam pureza enantiomérica quando viável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Isomeria · Aula 186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2026-09-20T17:43:36Z</dcterms:created>
  <dcterms:modified xsi:type="dcterms:W3CDTF">2026-09-20T17:43:36Z</dcterms:modified>
</cp:coreProperties>
</file>