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de substituição em alcanos e aromáticos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Trocando um átomo por outro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de substituição em alcanos e aromáticos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alcanos e compostos aromáticos, tão diferentes entre si, reagem preferencialmente pelo mesmo mecanismo geral?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troca um átomo/grupo por outro, mantendo o restante da estrutura — típica de alcanos e do anel aromático.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Alcanos e aromáticos preferem substituição por razões estruturais diferentes, mas com o mesmo resultado geral.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Substituição: um átomo/grupo é trocado por outro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Halogenação de alcanos: H substituído por halogênio (ex: metano + Cl₂, sob luz)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eletrofílica aromática: H do anel substituído (nitração, halogenação)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preserva a estabilidade da ressonância do anel aromático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benzeno reage por adição só porque tem 'ligações duplas' na estrutura de Kekulé — na prática ele prefere substituição, preservando a ressonância.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da monocloração do metano.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Metano (CH₄) reage com Cl₂ sob luz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hidrogênio é substituído por um cloro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CH₄ + Cl₂ → CH₃Cl + HCl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alcanos e hidrocarbonetos aromáticos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geral de substituição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halogenação de alcanos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substituição eletrofílica aromática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equacionamento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da monocloração do metano.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aromático, pense sempre: a reação preserva o anel intacto? Se sim, é substituição.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CH₄ + Cl₂ → CH₃Cl + HCl (sob luz), substituindo um hidrogênio por um cloro.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abre o módulo de reações orgânicas: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 um átomo/grupo, mantém o resto da estrutura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Alcanos: halogenação (H por halogênio)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Aromáticos: substituição preserva a ressonância do anel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reações de adição em alcenos e alcinos.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2026-09-20T21:15:39Z</dcterms:created>
  <dcterms:modified xsi:type="dcterms:W3CDTF">2026-09-20T21:15:39Z</dcterms:modified>
</cp:coreProperties>
</file>