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21 · QUÍMICA · AULA 188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Reações de adição em alcenos e alcinos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Abrindo a ligação múltipla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Reações de adição em alcenos e alcinos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alcenos e alcinos reagem principalmente por adição, e não por substituição como os alcanos?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188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Adição quebra a ligação π (dupla ou tripla) e incorpora novos átomos, sem perda de massa da molécula original.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188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ligação π, mais fraca e exposta, torna alcenos e alcinos muito mais reativos que alcanos.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Adição: quebra a ligação múltipla, incorpora novos átomos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Hidrogenação: + H₂ (catalisador metálico) → alcano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Halogenação: + X₂ → di-haleto vicinal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Hidratação: + H-OH → álcool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188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reação orgânica perde átomos — na adição, todos os átomos dos reagentes são incorporados ao produto.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188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equação da hidrogenação do eteno.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Eteno (CH₂=CH₂) reage com H₂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Catalisador metálico quebra a ligação dupla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CH₂=CH₂ + H₂ → CH₃-CH₃ (etano)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188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alcenos, alcinos e substituição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mecanismo geral de adição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hidrogenação, halogenação e hidratação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Escrever em conjunto as três reações num alceno simples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equacionamento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188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equação da hidrogenação do eteno.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adição, conte os átomos: nada se perde, tudo do reagente vira parte do produto.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188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CH₂=CH₂ + H₂ → CH₃-CH₃ (com catalisador metálico, forma etano).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Adição é a reação característica de alcenos e alcinos: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Quebra a ligação π, sem perda de átomos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Três tipos principais: hidrogenação, halogenação, hidratação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Ligação π mais fraca explica a maior reatividade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reações de eliminação.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188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2026-09-20T21:15:39Z</dcterms:created>
  <dcterms:modified xsi:type="dcterms:W3CDTF">2026-09-20T21:15:39Z</dcterms:modified>
</cp:coreProperties>
</file>