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21 · QUÍMICA · AULA 189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Reações de eliminação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caminho inverso da adição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Reações de eliminação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a adição transforma dupla em simples com novos átomos, o que aconteceria no processo inverso?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Reações Orgânicas e Polímeros · Aula 189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Eliminação remove átomos de uma cadeia saturada, formando uma ligação múltipla — o inverso conceitual da adição.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Reações Orgânicas e Polímeros · Aula 189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Eliminação e adição são processos estruturalmente opostos, unidos pelo mesmo tipo de ligação envolvida.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Eliminação: remove átomos, forma ligação múltipla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Desidratação de álcool: - H₂O (aquecimento, catalisador ácido) → alceno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Desidro-halogenação: - HX de haleto orgânico → alceno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Regra de Zaitsev: alceno mais substituído tende a predominar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Reações Orgânicas e Polímeros · Aula 189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eliminação com substituição — na eliminação, formam-se DUAS moléculas menores a partir de uma só, com surgimento de ligação múltipla.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Reações Orgânicas e Polímeros · Aula 189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Escreva a equação da desidratação do etanol.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Etanol (CH₃-CH₂-OH) é aquecido com catalisador ácido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Perde uma molécula de água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CH₃-CH₂-OH → CH₂=CH₂ + H₂O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Reações Orgânicas e Polímeros · Aula 189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reações de adição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o mecanismo geral de eliminação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Explicar desidratação de álcool e desidro-halogenação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Escrever em conjunto a desidratação do etanol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de equacionamento e comparação com adição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Reações Orgânicas e Polímeros · Aula 189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Escreva a equação da desidratação do etanol.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Pense em adição e eliminação como um par: uma abre a ligação múltipla, a outra a cria.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Reações Orgânicas e Polímeros · Aula 189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CH₃-CH₂-OH → CH₂=CH₂ + H₂O (com aquecimento e catalisador ácido, forma eteno).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Eliminação fecha o par conceitual com adição: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Remove átomos, forma ligação múltipla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Desidratação de álcool e desidro-halogenação são os principais exemplos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Processo estruturalmente inverso à adição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esterificação e saponificação.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Reações Orgânicas e Polímeros · Aula 189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2026-09-20T21:15:39Z</dcterms:created>
  <dcterms:modified xsi:type="dcterms:W3CDTF">2026-09-20T21:15:39Z</dcterms:modified>
</cp:coreProperties>
</file>