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de Bohr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Níveis quantizados de energia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fogos de artifício produzem cores diferentes, dependendo dos elementos usados?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elétrons só ocupam níveis específicos de energia — ao saltar entre eles, emitem luz de cor característica.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Órbitas fixas, energia quantizada.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Elétrons ocupam níveis de energia específicos, não qualquer distância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Ganho de energia: elétron salta para nível mais alto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Retorno ao nível mais baixo: libera luz de cor específica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os elétrons podem orbitar a qualquer distância do núcleo, sem perceber a quantização.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determina a cor da luz emitida quando um elétron salta de nível?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diferença de energia entre os dois níveis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diferença define a frequência da luz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elemento tem níveis próprios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Quantização de energia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 o modelo de Bohr, um elétron pode ocupar qualquer distância do núcleo?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Associe sempre a cor da luz emitida à diferença de energia entre dois níveis específicos.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Os elétrons só podem ocupar níveis específicos e fixos de energia (órbitas permitidas), um conceito chamado quantização de energia.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quantização explica, pela primeira vez, por que átomos emitem luz em cores específicas.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as limitações dos modelos clássicos,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