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21 · QUÍMICA · AULA 190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Esterificação e saponificação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óleo ao sabão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Esterificação e saponificação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Como, historicamente, misturar gordura com cinzas produzia sabão?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Saponificação é a hidrólise básica de um éster (ou triglicerídeo), formando sabão (sal do ácido) e glicerol.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sabão formado tem uma estrutura dupla que explica sua ação de limpeza.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Esterificação (revisão): ácido carboxílico + álcool → éster + água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Saponificação: éster/triglicerídeo + base forte (NaOH/KOH) → sabão + glicerol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Sabão: cauda apolar (afinidade com gordura) + cabeça polar (afinidade com água)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Essa estrutura permite emulsionar gordura em água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saponificação e esterificação são a mesma reação — são inversas, e a saponificação ocorre em meio básico, não ácido.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diferencia esterificação de saponificação?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Esterificação: forma éster a partir de ácido + álcool, com perda de água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Saponificação: quebra éster/triglicerídeo em meio básico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 da saponificação: sal do ácido (sabão) + álcool (glicerol)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ésteres e ácidos carboxílicos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rapidamente esterificação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saponificação e a formação do sabão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ação de limpeza pela estrutura dupla do sabão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equacionamento e explicação da limpeza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é a diferença fundamental entre esterificação e saponificação?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na saponificação como a esterificação 'ao contrário', mas em meio básico, não ácido.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Esterificação forma um éster a partir de ácido carboxílico e álcool (com perda de água); saponificação é a reação inversa em meio básico, quebrando um éster (ou triglicerídeo) em sal do ácido carboxílico (sabão) e álcool (glicerol, no caso de gorduras).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Saponificação conecta a Orgânica ao cotidiano: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Hidrólise básica de éster/triglicerídeo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 sabão (sal do ácido) + glicerol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Estrutura dupla do sabão permite emulsionar gordura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polímeros de adição, iniciando a segunda metade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Reações Orgânicas e Polímeros · Aula 190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2026-09-20T21:15:39Z</dcterms:created>
  <dcterms:modified xsi:type="dcterms:W3CDTF">2026-09-20T21:15:39Z</dcterms:modified>
</cp:coreProperties>
</file>