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21 · QUÍMICA · AULA 191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Polímeros de adição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 monômero à macromolécula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Polímeros de adição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um monômero pequeno, como o eteno, se transforma no plástico rígido das sacolas?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Reações Orgânicas e Polímeros · Aula 191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Polímeros de adição se formam quando monômeros com ligação dupla se conectam em cadeia, sem perda de átomos.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Reações Orgânicas e Polímeros · Aula 191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mesma lógica da reação de adição em pequena escala se repete milhares de vezes na polimerização.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Polímero: macromolécula formada pela repetição de monômeros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Polimerização por adição: abre ligação dupla dos monômeros, conecta em cadeia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Sem perda de átomos — massa do polímero = soma dos monômeros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Exemplos: polietileno (do eteno), PVC (do cloroeteno), poliestireno (do estireno)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Reações Orgânicas e Polímeros · Aula 191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 que a polimerização por adição libera algum subproduto — toda a massa dos monômeros vai para o polímero final.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Reações Orgânicas e Polímeros · Aula 191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Qual é o monômero de origem do PVC?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PVC = policloreto de vinila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Monômero: cloroeteno (cloreto de vinila)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CH₂=CHCl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Reações Orgânicas e Polímeros · Aula 191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Retomar reações de adição em alcenos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Apresentar o conceito de polímero e monômero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Explicar a polimerização por adição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Representar em conjunto a formação do polietileno</a:t>
            </a:r>
            <a:endParaRPr lang="en-US" sz="2200" dirty="0"/>
          </a:p>
        </p:txBody>
      </p:sp>
      <p:sp>
        <p:nvSpPr>
          <p:cNvPr id="15" name="Shape 13"/>
          <p:cNvSpPr/>
          <p:nvPr/>
        </p:nvSpPr>
        <p:spPr>
          <a:xfrm>
            <a:off x="822960" y="530352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1097280" y="530352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2200" dirty="0"/>
          </a:p>
        </p:txBody>
      </p:sp>
      <p:sp>
        <p:nvSpPr>
          <p:cNvPr id="17" name="Text 15"/>
          <p:cNvSpPr txBox="1"/>
          <p:nvPr/>
        </p:nvSpPr>
        <p:spPr>
          <a:xfrm>
            <a:off x="1828800" y="530352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 de identificação de monômeros</a:t>
            </a:r>
            <a:endParaRPr lang="en-US" sz="2200" dirty="0"/>
          </a:p>
        </p:txBody>
      </p:sp>
      <p:sp>
        <p:nvSpPr>
          <p:cNvPr id="18" name="Text 1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Reações Orgânicas e Polímeros · Aula 191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Qual é o monômero de origem do PVC (policloreto de vinila)?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 o monômero tem ligação dupla e nada é liberado na reação, é polimerização por adição.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Reações Orgânicas e Polímeros · Aula 191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Cloroeteno (cloreto de vinila), CH₂=CHCl.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Polímeros de adição são a primeira classe do módulo: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Formados a partir de monômeros com ligação dupla</a:t>
            </a:r>
            <a:endParaRPr lang="en-US" sz="18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Sem perda de átomos na polimerização</a:t>
            </a:r>
            <a:endParaRPr lang="en-US" sz="18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Polietileno, PVC e poliestireno são exemplos comuns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polímeros de condensação.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Reações Orgânicas e Polímeros · Aula 191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2026-09-20T21:15:39Z</dcterms:created>
  <dcterms:modified xsi:type="dcterms:W3CDTF">2026-09-20T21:15:39Z</dcterms:modified>
</cp:coreProperties>
</file>