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21 · QUÍMICA · AULA 192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Polímeros de condensação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Ligações com liberação de água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Polímeros de condensação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nem todo monômero tem ligação dupla, como polímeros como o nylon se formam?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192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Polímeros de condensação se formam por reações repetidas entre monômeros bifuncionais, liberando uma molécula pequena a cada ligação.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192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condensação repete, em cadeia, o mesmo tipo de reação já visto em esterificação e amidas.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Monômeros com dois grupos reativos (diácidos, diaminas, dióis)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Reações repetidas formam ligações (éster ou amida)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Cada ligação libera uma molécula pequena (geralmente água)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Exemplos: nylon (poliamida) e PET (poliéster)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192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adição e condensação são só nomes diferentes para o mesmo processo — a condensação sempre libera um subproduto, a adição nunca libera.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192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formação do nylon é uma polimerização por condensação?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Monômeros: diácido + diamina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Reagem repetidamente formando ligações amida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Cada ligação libera uma molécula de água — há perda de massa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192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polímeros de adição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polimerização por condensação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nylon e PET como exemplos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Comparar em conjunto adição e condensação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diferenciação entre os dois tipos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192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formação do nylon é considerada uma polimerização por condensação?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 reação de polimerização libera água (ou outra molécula pequena) a cada ligação, é condensação.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192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os monômeros (diácido e diamina) reagem formando repetidas ligações amida, com liberação de uma molécula de água a cada ligação formada — há perda de massa em forma de subproduto, característica da condensação.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Polímeros de condensação completam a classificação: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Formados por monômeros bifuncionais, com perda de subproduto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Nylon (poliamida) e PET (poliéster) são exemplos centrais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Diferença chave da adição: sempre libera molécula pequena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reciclagem de polímeros, fechando o módulo com uma aplicação ambiental.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192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2026-09-20T21:15:39Z</dcterms:created>
  <dcterms:modified xsi:type="dcterms:W3CDTF">2026-09-20T21:15:39Z</dcterms:modified>
</cp:coreProperties>
</file>